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67" r:id="rId9"/>
    <p:sldId id="26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CC"/>
    <a:srgbClr val="66FFCC"/>
    <a:srgbClr val="64A4CA"/>
    <a:srgbClr val="66C5F3"/>
    <a:srgbClr val="404040"/>
    <a:srgbClr val="CE295E"/>
    <a:srgbClr val="A6A6A6"/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96" y="204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5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chart" Target="../charts/chart1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g"/><Relationship Id="rId7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b/R2NiEENE/b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3110456"/>
            <a:ext cx="33040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Big Project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- https://staging.cicle.app/-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8971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05A91-A283-46C0-9672-F9825E55D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82" y="4762868"/>
            <a:ext cx="131463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3866" y="3332691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8774" y="4311654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916" y="2384289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2033" y="1489459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3" name="Chart 22" descr="This is a chart. 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234616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896536" y="159643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Test case yang </a:t>
            </a:r>
            <a:r>
              <a:rPr lang="en-US" sz="1400" b="1" dirty="0" err="1">
                <a:latin typeface="+mj-lt"/>
              </a:rPr>
              <a:t>dibuat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harus</a:t>
            </a:r>
            <a:r>
              <a:rPr lang="en-US" sz="1400" b="1" dirty="0">
                <a:latin typeface="+mj-lt"/>
              </a:rPr>
              <a:t> positive scenarios dan negative scenarios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8598" y="1489459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2593430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Tools yang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digunakan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adalah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 Selenium.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87530" y="243585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884010" y="3343005"/>
            <a:ext cx="398955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Report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email Project Manager (</a:t>
            </a:r>
            <a:r>
              <a:rPr lang="en-US" sz="1400" b="1" dirty="0" err="1">
                <a:latin typeface="+mj-lt"/>
              </a:rPr>
              <a:t>dapat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menggunakan</a:t>
            </a:r>
            <a:r>
              <a:rPr lang="en-US" sz="1400" b="1" dirty="0">
                <a:latin typeface="+mj-lt"/>
              </a:rPr>
              <a:t> email Anda yang </a:t>
            </a:r>
            <a:r>
              <a:rPr lang="en-US" sz="1400" b="1" dirty="0" err="1">
                <a:latin typeface="+mj-lt"/>
              </a:rPr>
              <a:t>aktif</a:t>
            </a:r>
            <a:r>
              <a:rPr lang="en-US" sz="1400" b="1" dirty="0">
                <a:latin typeface="+mj-lt"/>
              </a:rPr>
              <a:t>, dan juga </a:t>
            </a:r>
            <a:r>
              <a:rPr lang="en-US" sz="1400" b="1" dirty="0" err="1">
                <a:latin typeface="+mj-lt"/>
              </a:rPr>
              <a:t>dikirim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support@cicle.app</a:t>
            </a:r>
            <a:r>
              <a:rPr lang="en-US" sz="1400" b="1" dirty="0">
                <a:latin typeface="+mj-lt"/>
              </a:rPr>
              <a:t>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3375417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849521" y="4523766"/>
            <a:ext cx="3989558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</a:rPr>
              <a:t>Automation test di upload </a:t>
            </a:r>
            <a:r>
              <a:rPr lang="en-US" sz="1400" b="1" dirty="0" err="1">
                <a:latin typeface="+mj-lt"/>
              </a:rPr>
              <a:t>ke</a:t>
            </a:r>
            <a:r>
              <a:rPr lang="en-US" sz="1400" b="1" dirty="0">
                <a:latin typeface="+mj-lt"/>
              </a:rPr>
              <a:t> Git 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01160" y="4395243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340829-009E-4803-BF27-29BE5E0F2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47" y="3492573"/>
            <a:ext cx="1938111" cy="617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90B1D-E8E2-4CBC-925D-83A1BD58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1587995"/>
            <a:ext cx="375040" cy="375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966394-F203-4A0D-A663-DBD439A0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774" y="2502746"/>
            <a:ext cx="415624" cy="415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E191A-EB5B-4408-A1CC-F7B0DC833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3526899"/>
            <a:ext cx="379008" cy="287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5560B-0D1E-466E-AC9A-43012DDCA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86" y="4474462"/>
            <a:ext cx="413673" cy="413673"/>
          </a:xfrm>
          <a:prstGeom prst="rect">
            <a:avLst/>
          </a:prstGeom>
        </p:spPr>
      </p:pic>
      <p:pic>
        <p:nvPicPr>
          <p:cNvPr id="19" name="Picture 18" descr="performance testing&#10;untuk mengukur efektivitas dari layanan yang dimiliki oleh Cicle App.&#10;">
            <a:extLst>
              <a:ext uri="{FF2B5EF4-FFF2-40B4-BE49-F238E27FC236}">
                <a16:creationId xmlns:a16="http://schemas.microsoft.com/office/drawing/2014/main" id="{8DC72743-B88F-47FA-84B9-FEC7AE4C3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39" y="5292945"/>
            <a:ext cx="6108721" cy="7193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788378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A672FC-AE55-4DB2-8129-2168D004AE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858" y="5328129"/>
            <a:ext cx="676715" cy="676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F714A9-35F2-43CB-BCBC-9A44CA3C3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1" y="5439995"/>
            <a:ext cx="429186" cy="42918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409579C-70DF-4410-9162-D2762BDA4FE3}"/>
              </a:ext>
            </a:extLst>
          </p:cNvPr>
          <p:cNvSpPr txBox="1"/>
          <p:nvPr/>
        </p:nvSpPr>
        <p:spPr>
          <a:xfrm>
            <a:off x="5793452" y="5238567"/>
            <a:ext cx="53056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performance testing</a:t>
            </a:r>
          </a:p>
          <a:p>
            <a:r>
              <a:rPr lang="en-US" sz="1400" b="1" dirty="0" err="1">
                <a:latin typeface="+mj-lt"/>
              </a:rPr>
              <a:t>untuk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mengukur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efektivitas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dari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layanan</a:t>
            </a:r>
            <a:r>
              <a:rPr lang="en-US" sz="1400" b="1" dirty="0">
                <a:latin typeface="+mj-lt"/>
              </a:rPr>
              <a:t> yang</a:t>
            </a:r>
          </a:p>
          <a:p>
            <a:r>
              <a:rPr lang="en-US" sz="1400" b="1" dirty="0" err="1">
                <a:latin typeface="+mj-lt"/>
              </a:rPr>
              <a:t>dimiliki</a:t>
            </a:r>
            <a:r>
              <a:rPr lang="en-US" sz="1400" b="1" dirty="0">
                <a:latin typeface="+mj-lt"/>
              </a:rPr>
              <a:t> oleh </a:t>
            </a:r>
            <a:r>
              <a:rPr lang="en-US" sz="1400" b="1" dirty="0" err="1">
                <a:latin typeface="+mj-lt"/>
              </a:rPr>
              <a:t>Cicle</a:t>
            </a:r>
            <a:r>
              <a:rPr lang="en-US" sz="1400" b="1" dirty="0">
                <a:latin typeface="+mj-lt"/>
              </a:rPr>
              <a:t> App.</a:t>
            </a:r>
          </a:p>
        </p:txBody>
      </p: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 descr="Membuat laporan Bug &#10;&#10;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485671" y="1975046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Exploratory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73682" y="3084659"/>
            <a:ext cx="3114675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Tase Case Document negative &amp; positive Tase Case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63421" y="4664061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Automation Testing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82F80-092A-427D-8E9B-FF43C2D5E61F}"/>
              </a:ext>
            </a:extLst>
          </p:cNvPr>
          <p:cNvSpPr txBox="1"/>
          <p:nvPr/>
        </p:nvSpPr>
        <p:spPr>
          <a:xfrm>
            <a:off x="7590447" y="1975046"/>
            <a:ext cx="6172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laporan</a:t>
            </a:r>
            <a:r>
              <a:rPr lang="en-US" sz="2000" dirty="0">
                <a:solidFill>
                  <a:schemeClr val="bg1"/>
                </a:solidFill>
              </a:rPr>
              <a:t> Bug 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810495-2A53-4211-9F3D-8AAE3EFBB3B4}"/>
              </a:ext>
            </a:extLst>
          </p:cNvPr>
          <p:cNvSpPr txBox="1"/>
          <p:nvPr/>
        </p:nvSpPr>
        <p:spPr>
          <a:xfrm>
            <a:off x="7888706" y="3147134"/>
            <a:ext cx="69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Membuat</a:t>
            </a:r>
            <a:r>
              <a:rPr lang="en-US" sz="2000" dirty="0">
                <a:solidFill>
                  <a:schemeClr val="bg1"/>
                </a:solidFill>
              </a:rPr>
              <a:t> Report </a:t>
            </a:r>
            <a:r>
              <a:rPr lang="en-US" sz="2000" dirty="0" err="1">
                <a:solidFill>
                  <a:schemeClr val="bg1"/>
                </a:solidFill>
              </a:rPr>
              <a:t>Melalui</a:t>
            </a:r>
            <a:r>
              <a:rPr lang="en-US" sz="2000" dirty="0">
                <a:solidFill>
                  <a:schemeClr val="bg1"/>
                </a:solidFill>
              </a:rPr>
              <a:t> Git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C5537-6FDC-471C-B674-A81A416B2089}"/>
              </a:ext>
            </a:extLst>
          </p:cNvPr>
          <p:cNvSpPr txBox="1"/>
          <p:nvPr/>
        </p:nvSpPr>
        <p:spPr>
          <a:xfrm>
            <a:off x="7688034" y="4614304"/>
            <a:ext cx="7459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melakukan</a:t>
            </a:r>
            <a:r>
              <a:rPr lang="en-US" sz="2000" dirty="0">
                <a:solidFill>
                  <a:schemeClr val="bg1"/>
                </a:solidFill>
              </a:rPr>
              <a:t> performance testing </a:t>
            </a:r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/>
              <a:t>Upcoming Deposits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Company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95224" y="1230922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82" name="Group 81" descr="This is an icon of a cash register.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390390" y="1577250"/>
            <a:ext cx="3419021" cy="21848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Blast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1" name="Group 100" descr="This is an icon of a credit card. 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225" descr="This is a map.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94" name="Freeform 154" descr="This is the logo for Facebook.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6" name="Freeform 162" descr="This is the logo for Twitter.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7" name="Group 196" descr="This is the logo for Instagram.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49572-1CBA-4620-A1AB-3CFC7FCE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5C9151D-EB82-4E10-A882-BC98ED5D034F}"/>
              </a:ext>
            </a:extLst>
          </p:cNvPr>
          <p:cNvSpPr/>
          <p:nvPr/>
        </p:nvSpPr>
        <p:spPr>
          <a:xfrm>
            <a:off x="8380802" y="3330137"/>
            <a:ext cx="341902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6 Test Case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BBB935-1F70-4AD1-A8EB-9C6CA5A14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71" y="1347020"/>
            <a:ext cx="419100" cy="419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B375F9-2630-4DAE-9A18-B88A2FE1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84" y="1347020"/>
            <a:ext cx="434157" cy="434157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DD6BA1-2E1D-4EA0-BFA7-970E44FF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782780-ED48-4C7D-A415-82624A8CEAC4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F8FEF6A-45CF-4954-899E-58E0A6F3E250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6A97B54D-8DDD-4038-B4E5-7A6897B6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CC89709-385B-4E9D-B03F-CB5BBC81C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1" y="4155478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52A6506-E084-4942-AB9C-73B32083727B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Check In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D50DEA5-B68E-48F3-83A7-1F4E9B558DA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3 Test Scenario &amp; 3 Test Case</a:t>
              </a: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5F7CD168-0B35-4B9D-9378-EB9619A4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6988" y="381302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22BF29A-A25F-4198-BC38-7F1E8E38B546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4BD77-FA7D-450A-BAD4-5E6BF7818624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15EC4CC-3529-4E77-8925-33D080A7A29A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ECB4290-17AF-4E5F-812E-32CE1542891A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FAB38E7-5E42-43F1-BC11-0647738A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EB67530-87E8-472F-A633-B2BD0E883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747CE77-82CA-4844-BC95-05841A589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41" y="3914420"/>
            <a:ext cx="447276" cy="4609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712AF77-0686-454D-AF22-47DD5D64C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3AE-4486-4DFE-AC7B-EA70BE7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 &amp; Test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6D0C9-C407-4ED2-8ADA-5EBD46E8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0BD5-0BD0-44EE-A310-CE6CDFD8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9419161-0A22-4D56-8210-FD5F36C1C3A1}"/>
              </a:ext>
            </a:extLst>
          </p:cNvPr>
          <p:cNvSpPr txBox="1">
            <a:spLocks/>
          </p:cNvSpPr>
          <p:nvPr/>
        </p:nvSpPr>
        <p:spPr>
          <a:xfrm>
            <a:off x="10263187" y="6509710"/>
            <a:ext cx="156169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8F258B-BDE3-4E58-9E53-257170564E4E}"/>
              </a:ext>
            </a:extLst>
          </p:cNvPr>
          <p:cNvSpPr txBox="1">
            <a:spLocks/>
          </p:cNvSpPr>
          <p:nvPr/>
        </p:nvSpPr>
        <p:spPr>
          <a:xfrm>
            <a:off x="11677650" y="589475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00A96-3877-4B2B-88C1-3DCA476E4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6092" y="1587877"/>
            <a:ext cx="3419021" cy="2214588"/>
            <a:chOff x="304800" y="1577182"/>
            <a:chExt cx="3419021" cy="2214588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C5D30D-4F81-4439-9FF4-E52FA130D7E5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Group Chat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ADD8DE-A264-464B-AEB9-23AA5431428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</a:rPr>
                <a:t> 1 Test Scenario &amp; 5 Test Case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25866DE-E6CB-422C-82EB-576F67CB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FD450-18FB-4B93-8DE8-290DC64E4857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7" name="Group 16" descr="This is an icon of a cash register.">
            <a:extLst>
              <a:ext uri="{FF2B5EF4-FFF2-40B4-BE49-F238E27FC236}">
                <a16:creationId xmlns:a16="http://schemas.microsoft.com/office/drawing/2014/main" id="{F7438FC0-4BC1-4413-9A9D-1E9BD94FF6E0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18" name="Freeform 321">
              <a:extLst>
                <a:ext uri="{FF2B5EF4-FFF2-40B4-BE49-F238E27FC236}">
                  <a16:creationId xmlns:a16="http://schemas.microsoft.com/office/drawing/2014/main" id="{1CE9C7C9-5437-49F2-ABF1-B10A5C35D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22">
              <a:extLst>
                <a:ext uri="{FF2B5EF4-FFF2-40B4-BE49-F238E27FC236}">
                  <a16:creationId xmlns:a16="http://schemas.microsoft.com/office/drawing/2014/main" id="{171893AB-C327-41DE-8033-E79D8B626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323">
              <a:extLst>
                <a:ext uri="{FF2B5EF4-FFF2-40B4-BE49-F238E27FC236}">
                  <a16:creationId xmlns:a16="http://schemas.microsoft.com/office/drawing/2014/main" id="{D1B10E93-FB37-497E-8481-3DC103DC5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52666AD-2D44-4CE3-8581-8BC8430901B3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4" name="Group 23" descr="This is an icon of a credit card. ">
            <a:extLst>
              <a:ext uri="{FF2B5EF4-FFF2-40B4-BE49-F238E27FC236}">
                <a16:creationId xmlns:a16="http://schemas.microsoft.com/office/drawing/2014/main" id="{4D92103A-DB35-455C-86AA-E43EEE255539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25" name="Freeform 433">
              <a:extLst>
                <a:ext uri="{FF2B5EF4-FFF2-40B4-BE49-F238E27FC236}">
                  <a16:creationId xmlns:a16="http://schemas.microsoft.com/office/drawing/2014/main" id="{0BB72CCA-8DC2-4888-8C3A-AF91647D4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434">
              <a:extLst>
                <a:ext uri="{FF2B5EF4-FFF2-40B4-BE49-F238E27FC236}">
                  <a16:creationId xmlns:a16="http://schemas.microsoft.com/office/drawing/2014/main" id="{5AD12FB0-3698-4E3D-8A7B-C4B60187F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435">
              <a:extLst>
                <a:ext uri="{FF2B5EF4-FFF2-40B4-BE49-F238E27FC236}">
                  <a16:creationId xmlns:a16="http://schemas.microsoft.com/office/drawing/2014/main" id="{649D738C-6F9E-4D1E-8430-D684A19C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436">
              <a:extLst>
                <a:ext uri="{FF2B5EF4-FFF2-40B4-BE49-F238E27FC236}">
                  <a16:creationId xmlns:a16="http://schemas.microsoft.com/office/drawing/2014/main" id="{5D97D527-658C-4413-92B2-79C7530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437">
              <a:extLst>
                <a:ext uri="{FF2B5EF4-FFF2-40B4-BE49-F238E27FC236}">
                  <a16:creationId xmlns:a16="http://schemas.microsoft.com/office/drawing/2014/main" id="{1B015DB4-1D27-45F8-ABE7-2F49F37B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Rectangle 438">
              <a:extLst>
                <a:ext uri="{FF2B5EF4-FFF2-40B4-BE49-F238E27FC236}">
                  <a16:creationId xmlns:a16="http://schemas.microsoft.com/office/drawing/2014/main" id="{24821B30-9F51-4300-9C4C-3DDADBCC9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439">
              <a:extLst>
                <a:ext uri="{FF2B5EF4-FFF2-40B4-BE49-F238E27FC236}">
                  <a16:creationId xmlns:a16="http://schemas.microsoft.com/office/drawing/2014/main" id="{0D7EB436-539B-4FE2-8ED2-4A6F51D0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40">
              <a:extLst>
                <a:ext uri="{FF2B5EF4-FFF2-40B4-BE49-F238E27FC236}">
                  <a16:creationId xmlns:a16="http://schemas.microsoft.com/office/drawing/2014/main" id="{4815173D-43CB-4493-88C4-9DA711C41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441">
              <a:extLst>
                <a:ext uri="{FF2B5EF4-FFF2-40B4-BE49-F238E27FC236}">
                  <a16:creationId xmlns:a16="http://schemas.microsoft.com/office/drawing/2014/main" id="{415B4568-EE76-427F-87C1-D9DE64458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42">
              <a:extLst>
                <a:ext uri="{FF2B5EF4-FFF2-40B4-BE49-F238E27FC236}">
                  <a16:creationId xmlns:a16="http://schemas.microsoft.com/office/drawing/2014/main" id="{82C03D1C-0FA2-4F42-A1F4-278857215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443">
              <a:extLst>
                <a:ext uri="{FF2B5EF4-FFF2-40B4-BE49-F238E27FC236}">
                  <a16:creationId xmlns:a16="http://schemas.microsoft.com/office/drawing/2014/main" id="{5B3F324E-1D6B-4835-B5F3-7ECD3A94D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444">
              <a:extLst>
                <a:ext uri="{FF2B5EF4-FFF2-40B4-BE49-F238E27FC236}">
                  <a16:creationId xmlns:a16="http://schemas.microsoft.com/office/drawing/2014/main" id="{53FC8574-ACF6-4357-A095-23DE724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Rectangle 445">
              <a:extLst>
                <a:ext uri="{FF2B5EF4-FFF2-40B4-BE49-F238E27FC236}">
                  <a16:creationId xmlns:a16="http://schemas.microsoft.com/office/drawing/2014/main" id="{E69F1DBD-8031-48F4-A503-71F89A96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446">
              <a:extLst>
                <a:ext uri="{FF2B5EF4-FFF2-40B4-BE49-F238E27FC236}">
                  <a16:creationId xmlns:a16="http://schemas.microsoft.com/office/drawing/2014/main" id="{B0193D08-E023-4DBF-ACD8-07D1F464A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447">
              <a:extLst>
                <a:ext uri="{FF2B5EF4-FFF2-40B4-BE49-F238E27FC236}">
                  <a16:creationId xmlns:a16="http://schemas.microsoft.com/office/drawing/2014/main" id="{33877AA9-FE7B-4D95-9459-A99EBE79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448">
              <a:extLst>
                <a:ext uri="{FF2B5EF4-FFF2-40B4-BE49-F238E27FC236}">
                  <a16:creationId xmlns:a16="http://schemas.microsoft.com/office/drawing/2014/main" id="{B760C8DE-A16E-4520-AA01-B6A7CAC12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Rectangle 449">
              <a:extLst>
                <a:ext uri="{FF2B5EF4-FFF2-40B4-BE49-F238E27FC236}">
                  <a16:creationId xmlns:a16="http://schemas.microsoft.com/office/drawing/2014/main" id="{7F1111A7-F51F-4129-81CB-78805B9F9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" name="Group 225" descr="This is a map.">
            <a:extLst>
              <a:ext uri="{FF2B5EF4-FFF2-40B4-BE49-F238E27FC236}">
                <a16:creationId xmlns:a16="http://schemas.microsoft.com/office/drawing/2014/main" id="{A03E2201-363A-48FD-B473-E0B7DBBC7F21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43" name="Freeform 5962">
              <a:extLst>
                <a:ext uri="{FF2B5EF4-FFF2-40B4-BE49-F238E27FC236}">
                  <a16:creationId xmlns:a16="http://schemas.microsoft.com/office/drawing/2014/main" id="{2BA25D23-7226-457D-9175-E39367A9F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4" name="Freeform 6151">
              <a:extLst>
                <a:ext uri="{FF2B5EF4-FFF2-40B4-BE49-F238E27FC236}">
                  <a16:creationId xmlns:a16="http://schemas.microsoft.com/office/drawing/2014/main" id="{E1B0EB5A-AF8C-45A2-AF40-A6AC07752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5" name="Freeform 6153">
              <a:extLst>
                <a:ext uri="{FF2B5EF4-FFF2-40B4-BE49-F238E27FC236}">
                  <a16:creationId xmlns:a16="http://schemas.microsoft.com/office/drawing/2014/main" id="{202DBE92-8DD6-43E2-9290-A9ED4D286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6" name="Freeform 6155">
              <a:extLst>
                <a:ext uri="{FF2B5EF4-FFF2-40B4-BE49-F238E27FC236}">
                  <a16:creationId xmlns:a16="http://schemas.microsoft.com/office/drawing/2014/main" id="{EFD968BB-8CE5-4C62-816D-31F577130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7" name="Freeform 6156">
              <a:extLst>
                <a:ext uri="{FF2B5EF4-FFF2-40B4-BE49-F238E27FC236}">
                  <a16:creationId xmlns:a16="http://schemas.microsoft.com/office/drawing/2014/main" id="{6FD6CC97-BB40-46EF-8F5A-EF2A75B68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8" name="Freeform 6004">
              <a:extLst>
                <a:ext uri="{FF2B5EF4-FFF2-40B4-BE49-F238E27FC236}">
                  <a16:creationId xmlns:a16="http://schemas.microsoft.com/office/drawing/2014/main" id="{527A326F-A6C6-4A56-AAF6-64623A7F0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grpSp>
          <p:nvGrpSpPr>
            <p:cNvPr id="49" name="Gruppe 224">
              <a:extLst>
                <a:ext uri="{FF2B5EF4-FFF2-40B4-BE49-F238E27FC236}">
                  <a16:creationId xmlns:a16="http://schemas.microsoft.com/office/drawing/2014/main" id="{9E0A5B92-0AD7-481F-8CD8-4D883487DE04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57" name="Freeform 6016">
                <a:extLst>
                  <a:ext uri="{FF2B5EF4-FFF2-40B4-BE49-F238E27FC236}">
                    <a16:creationId xmlns:a16="http://schemas.microsoft.com/office/drawing/2014/main" id="{6D6720E8-2BBE-43D7-835C-29B0BE8F2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8" name="Freeform 6017">
                <a:extLst>
                  <a:ext uri="{FF2B5EF4-FFF2-40B4-BE49-F238E27FC236}">
                    <a16:creationId xmlns:a16="http://schemas.microsoft.com/office/drawing/2014/main" id="{56F902FA-BBB1-4E59-B7A5-A030FE725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59" name="Freeform 6018">
                <a:extLst>
                  <a:ext uri="{FF2B5EF4-FFF2-40B4-BE49-F238E27FC236}">
                    <a16:creationId xmlns:a16="http://schemas.microsoft.com/office/drawing/2014/main" id="{C3B92852-4874-41BF-9882-93B77BB88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0" name="Freeform 6019">
                <a:extLst>
                  <a:ext uri="{FF2B5EF4-FFF2-40B4-BE49-F238E27FC236}">
                    <a16:creationId xmlns:a16="http://schemas.microsoft.com/office/drawing/2014/main" id="{99C39B72-89F2-4E98-9CE7-CAA4B0EB6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1" name="Freeform 6020">
                <a:extLst>
                  <a:ext uri="{FF2B5EF4-FFF2-40B4-BE49-F238E27FC236}">
                    <a16:creationId xmlns:a16="http://schemas.microsoft.com/office/drawing/2014/main" id="{7343475E-4104-4909-9F83-CC44A235C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2" name="Freeform 6021">
                <a:extLst>
                  <a:ext uri="{FF2B5EF4-FFF2-40B4-BE49-F238E27FC236}">
                    <a16:creationId xmlns:a16="http://schemas.microsoft.com/office/drawing/2014/main" id="{2A90C05E-78B6-4BC3-A2A2-BDBE8983B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3" name="Freeform 6022">
                <a:extLst>
                  <a:ext uri="{FF2B5EF4-FFF2-40B4-BE49-F238E27FC236}">
                    <a16:creationId xmlns:a16="http://schemas.microsoft.com/office/drawing/2014/main" id="{628698EC-8693-47DC-9222-57AAA267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4" name="Freeform 6023">
                <a:extLst>
                  <a:ext uri="{FF2B5EF4-FFF2-40B4-BE49-F238E27FC236}">
                    <a16:creationId xmlns:a16="http://schemas.microsoft.com/office/drawing/2014/main" id="{84F971FF-3FBD-421C-9B4C-2F1767A70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5" name="Freeform 6024">
                <a:extLst>
                  <a:ext uri="{FF2B5EF4-FFF2-40B4-BE49-F238E27FC236}">
                    <a16:creationId xmlns:a16="http://schemas.microsoft.com/office/drawing/2014/main" id="{8BC94F81-30D0-45CC-9A96-1356C2B0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6" name="Freeform 6025">
                <a:extLst>
                  <a:ext uri="{FF2B5EF4-FFF2-40B4-BE49-F238E27FC236}">
                    <a16:creationId xmlns:a16="http://schemas.microsoft.com/office/drawing/2014/main" id="{CCF5C73A-6D0B-49B5-8B3F-1CF82D764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7" name="Freeform 6026">
                <a:extLst>
                  <a:ext uri="{FF2B5EF4-FFF2-40B4-BE49-F238E27FC236}">
                    <a16:creationId xmlns:a16="http://schemas.microsoft.com/office/drawing/2014/main" id="{7D1B63E4-3D9F-47EA-9D96-A11C4860A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8" name="Freeform 6027">
                <a:extLst>
                  <a:ext uri="{FF2B5EF4-FFF2-40B4-BE49-F238E27FC236}">
                    <a16:creationId xmlns:a16="http://schemas.microsoft.com/office/drawing/2014/main" id="{0C15DEAD-1942-48AD-9F96-6B91504B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69" name="Freeform 6033">
                <a:extLst>
                  <a:ext uri="{FF2B5EF4-FFF2-40B4-BE49-F238E27FC236}">
                    <a16:creationId xmlns:a16="http://schemas.microsoft.com/office/drawing/2014/main" id="{902F7C0A-EB0E-48AD-8AB5-99FAB4E94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0" name="Freeform 6037">
                <a:extLst>
                  <a:ext uri="{FF2B5EF4-FFF2-40B4-BE49-F238E27FC236}">
                    <a16:creationId xmlns:a16="http://schemas.microsoft.com/office/drawing/2014/main" id="{97A4E6D9-C0EA-4917-AD57-C616E84AE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1" name="Freeform 6054">
                <a:extLst>
                  <a:ext uri="{FF2B5EF4-FFF2-40B4-BE49-F238E27FC236}">
                    <a16:creationId xmlns:a16="http://schemas.microsoft.com/office/drawing/2014/main" id="{5132D889-564E-4736-BBB9-460C911C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2" name="Freeform 6074">
                <a:extLst>
                  <a:ext uri="{FF2B5EF4-FFF2-40B4-BE49-F238E27FC236}">
                    <a16:creationId xmlns:a16="http://schemas.microsoft.com/office/drawing/2014/main" id="{7FA20341-CD31-4DEB-81E1-0217F60F6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3" name="Freeform 6084">
                <a:extLst>
                  <a:ext uri="{FF2B5EF4-FFF2-40B4-BE49-F238E27FC236}">
                    <a16:creationId xmlns:a16="http://schemas.microsoft.com/office/drawing/2014/main" id="{B281FEC6-D4DE-48CA-ABBC-A9B55F1A6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4" name="Freeform 6086">
                <a:extLst>
                  <a:ext uri="{FF2B5EF4-FFF2-40B4-BE49-F238E27FC236}">
                    <a16:creationId xmlns:a16="http://schemas.microsoft.com/office/drawing/2014/main" id="{81A12852-BB2D-4A6C-99E5-2113BD074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5" name="Freeform 6087">
                <a:extLst>
                  <a:ext uri="{FF2B5EF4-FFF2-40B4-BE49-F238E27FC236}">
                    <a16:creationId xmlns:a16="http://schemas.microsoft.com/office/drawing/2014/main" id="{E8038E2C-B4EF-4F0A-9C92-D8219B34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6" name="Freeform 6088">
                <a:extLst>
                  <a:ext uri="{FF2B5EF4-FFF2-40B4-BE49-F238E27FC236}">
                    <a16:creationId xmlns:a16="http://schemas.microsoft.com/office/drawing/2014/main" id="{58043C23-00D0-45D5-8B1F-FD87D422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7" name="Freeform 6089">
                <a:extLst>
                  <a:ext uri="{FF2B5EF4-FFF2-40B4-BE49-F238E27FC236}">
                    <a16:creationId xmlns:a16="http://schemas.microsoft.com/office/drawing/2014/main" id="{DD5F3B56-DF01-4CF8-9B26-764BE9BF6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8" name="Freeform 6091">
                <a:extLst>
                  <a:ext uri="{FF2B5EF4-FFF2-40B4-BE49-F238E27FC236}">
                    <a16:creationId xmlns:a16="http://schemas.microsoft.com/office/drawing/2014/main" id="{0EFE84ED-F2C2-4B5D-B506-E56EC2D8B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79" name="Freeform 6092">
                <a:extLst>
                  <a:ext uri="{FF2B5EF4-FFF2-40B4-BE49-F238E27FC236}">
                    <a16:creationId xmlns:a16="http://schemas.microsoft.com/office/drawing/2014/main" id="{2C9A231D-1D72-4C6E-951C-26ED63E37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0" name="Freeform 6094">
                <a:extLst>
                  <a:ext uri="{FF2B5EF4-FFF2-40B4-BE49-F238E27FC236}">
                    <a16:creationId xmlns:a16="http://schemas.microsoft.com/office/drawing/2014/main" id="{70C436A5-1EEE-46E9-B123-F8A989E9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1" name="Freeform 6098">
                <a:extLst>
                  <a:ext uri="{FF2B5EF4-FFF2-40B4-BE49-F238E27FC236}">
                    <a16:creationId xmlns:a16="http://schemas.microsoft.com/office/drawing/2014/main" id="{BF132D6A-D21E-48A6-BD87-13E966C49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2" name="Freeform 6099">
                <a:extLst>
                  <a:ext uri="{FF2B5EF4-FFF2-40B4-BE49-F238E27FC236}">
                    <a16:creationId xmlns:a16="http://schemas.microsoft.com/office/drawing/2014/main" id="{A706D364-A1D6-425E-8BDF-6B206E06C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3" name="Freeform 6100">
                <a:extLst>
                  <a:ext uri="{FF2B5EF4-FFF2-40B4-BE49-F238E27FC236}">
                    <a16:creationId xmlns:a16="http://schemas.microsoft.com/office/drawing/2014/main" id="{1C8700F0-0556-4C71-9C82-6A75A538B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4" name="Freeform 6101">
                <a:extLst>
                  <a:ext uri="{FF2B5EF4-FFF2-40B4-BE49-F238E27FC236}">
                    <a16:creationId xmlns:a16="http://schemas.microsoft.com/office/drawing/2014/main" id="{F978C48D-F099-40B3-A189-4DBAAFA8B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5" name="Freeform 6102">
                <a:extLst>
                  <a:ext uri="{FF2B5EF4-FFF2-40B4-BE49-F238E27FC236}">
                    <a16:creationId xmlns:a16="http://schemas.microsoft.com/office/drawing/2014/main" id="{36227BBF-0D7B-4FFE-82E0-85DB7A5F7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6" name="Freeform 6103">
                <a:extLst>
                  <a:ext uri="{FF2B5EF4-FFF2-40B4-BE49-F238E27FC236}">
                    <a16:creationId xmlns:a16="http://schemas.microsoft.com/office/drawing/2014/main" id="{EC53002C-9856-4F49-8B30-D7A1F9FF5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7" name="Freeform 6104">
                <a:extLst>
                  <a:ext uri="{FF2B5EF4-FFF2-40B4-BE49-F238E27FC236}">
                    <a16:creationId xmlns:a16="http://schemas.microsoft.com/office/drawing/2014/main" id="{FB4EE248-68EC-4BA5-8EE3-3AB89C28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8" name="Freeform 6105">
                <a:extLst>
                  <a:ext uri="{FF2B5EF4-FFF2-40B4-BE49-F238E27FC236}">
                    <a16:creationId xmlns:a16="http://schemas.microsoft.com/office/drawing/2014/main" id="{E3AFC21E-9A9E-47EC-9B4C-7DF35A37A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89" name="Freeform 6106">
                <a:extLst>
                  <a:ext uri="{FF2B5EF4-FFF2-40B4-BE49-F238E27FC236}">
                    <a16:creationId xmlns:a16="http://schemas.microsoft.com/office/drawing/2014/main" id="{6DC2D1EE-23E3-4784-B15C-E51104BF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0" name="Freeform 6107">
                <a:extLst>
                  <a:ext uri="{FF2B5EF4-FFF2-40B4-BE49-F238E27FC236}">
                    <a16:creationId xmlns:a16="http://schemas.microsoft.com/office/drawing/2014/main" id="{1C8E565D-C61F-4DA0-8E36-F0969A141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1" name="Freeform 6108">
                <a:extLst>
                  <a:ext uri="{FF2B5EF4-FFF2-40B4-BE49-F238E27FC236}">
                    <a16:creationId xmlns:a16="http://schemas.microsoft.com/office/drawing/2014/main" id="{3957DF76-CE42-4366-B2BD-B46CE5B43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2" name="Freeform 6109">
                <a:extLst>
                  <a:ext uri="{FF2B5EF4-FFF2-40B4-BE49-F238E27FC236}">
                    <a16:creationId xmlns:a16="http://schemas.microsoft.com/office/drawing/2014/main" id="{ABFACEB3-3931-47E7-8C86-349E1C35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3" name="Freeform 6110">
                <a:extLst>
                  <a:ext uri="{FF2B5EF4-FFF2-40B4-BE49-F238E27FC236}">
                    <a16:creationId xmlns:a16="http://schemas.microsoft.com/office/drawing/2014/main" id="{79E2891F-D127-47AF-B717-48095E884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4" name="Freeform 6111">
                <a:extLst>
                  <a:ext uri="{FF2B5EF4-FFF2-40B4-BE49-F238E27FC236}">
                    <a16:creationId xmlns:a16="http://schemas.microsoft.com/office/drawing/2014/main" id="{9BB7EB46-B95D-4C12-A0EE-A0CD40D1D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5" name="Freeform 6112">
                <a:extLst>
                  <a:ext uri="{FF2B5EF4-FFF2-40B4-BE49-F238E27FC236}">
                    <a16:creationId xmlns:a16="http://schemas.microsoft.com/office/drawing/2014/main" id="{B820D0CA-0AC1-4FE7-81E7-7F6633A28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6" name="Freeform 6113">
                <a:extLst>
                  <a:ext uri="{FF2B5EF4-FFF2-40B4-BE49-F238E27FC236}">
                    <a16:creationId xmlns:a16="http://schemas.microsoft.com/office/drawing/2014/main" id="{4B4A597E-D404-4597-82B9-6569027FD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7" name="Freeform 6115">
                <a:extLst>
                  <a:ext uri="{FF2B5EF4-FFF2-40B4-BE49-F238E27FC236}">
                    <a16:creationId xmlns:a16="http://schemas.microsoft.com/office/drawing/2014/main" id="{7B0B09DE-FC34-4138-8689-F7FC59F0D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8" name="Freeform 6116">
                <a:extLst>
                  <a:ext uri="{FF2B5EF4-FFF2-40B4-BE49-F238E27FC236}">
                    <a16:creationId xmlns:a16="http://schemas.microsoft.com/office/drawing/2014/main" id="{A2C060B9-09D6-4A05-84F2-0E4ABC07F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99" name="Freeform 6117">
                <a:extLst>
                  <a:ext uri="{FF2B5EF4-FFF2-40B4-BE49-F238E27FC236}">
                    <a16:creationId xmlns:a16="http://schemas.microsoft.com/office/drawing/2014/main" id="{C69B4487-CC92-4723-9A30-F6425B196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100" name="Freeform 6118">
                <a:extLst>
                  <a:ext uri="{FF2B5EF4-FFF2-40B4-BE49-F238E27FC236}">
                    <a16:creationId xmlns:a16="http://schemas.microsoft.com/office/drawing/2014/main" id="{C76540FD-1F1B-42FF-B021-C79CC3D4E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</p:grpSp>
        <p:sp>
          <p:nvSpPr>
            <p:cNvPr id="50" name="Freeform 6134">
              <a:extLst>
                <a:ext uri="{FF2B5EF4-FFF2-40B4-BE49-F238E27FC236}">
                  <a16:creationId xmlns:a16="http://schemas.microsoft.com/office/drawing/2014/main" id="{873D30C2-5FCC-4D9E-A2FD-0582A74F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1" name="Freeform 6135">
              <a:extLst>
                <a:ext uri="{FF2B5EF4-FFF2-40B4-BE49-F238E27FC236}">
                  <a16:creationId xmlns:a16="http://schemas.microsoft.com/office/drawing/2014/main" id="{4F4462E2-BA8C-4BB3-9768-A2A076D77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2" name="Freeform 6136">
              <a:extLst>
                <a:ext uri="{FF2B5EF4-FFF2-40B4-BE49-F238E27FC236}">
                  <a16:creationId xmlns:a16="http://schemas.microsoft.com/office/drawing/2014/main" id="{9042241A-3718-4C87-AAD8-2BB72246F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3" name="Freeform 6138">
              <a:extLst>
                <a:ext uri="{FF2B5EF4-FFF2-40B4-BE49-F238E27FC236}">
                  <a16:creationId xmlns:a16="http://schemas.microsoft.com/office/drawing/2014/main" id="{17044BFA-E2AA-449E-8C2D-C5771424B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4" name="Freeform 6144">
              <a:extLst>
                <a:ext uri="{FF2B5EF4-FFF2-40B4-BE49-F238E27FC236}">
                  <a16:creationId xmlns:a16="http://schemas.microsoft.com/office/drawing/2014/main" id="{86B1004A-A17B-4197-8469-124F47BC5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5" name="Freeform 6149">
              <a:extLst>
                <a:ext uri="{FF2B5EF4-FFF2-40B4-BE49-F238E27FC236}">
                  <a16:creationId xmlns:a16="http://schemas.microsoft.com/office/drawing/2014/main" id="{0DBCC158-A70A-44F0-B550-2B78B1631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6" name="Freeform 6150">
              <a:extLst>
                <a:ext uri="{FF2B5EF4-FFF2-40B4-BE49-F238E27FC236}">
                  <a16:creationId xmlns:a16="http://schemas.microsoft.com/office/drawing/2014/main" id="{992BD4D5-1C38-4514-85DE-5EE99EB8D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</p:grpSp>
      <p:sp>
        <p:nvSpPr>
          <p:cNvPr id="105" name="Freeform 154" descr="This is the logo for Facebook.">
            <a:extLst>
              <a:ext uri="{FF2B5EF4-FFF2-40B4-BE49-F238E27FC236}">
                <a16:creationId xmlns:a16="http://schemas.microsoft.com/office/drawing/2014/main" id="{50264853-7FE5-40CF-BADD-E0D2B3DE701C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162" descr="This is the logo for Twitter.">
            <a:extLst>
              <a:ext uri="{FF2B5EF4-FFF2-40B4-BE49-F238E27FC236}">
                <a16:creationId xmlns:a16="http://schemas.microsoft.com/office/drawing/2014/main" id="{B8E84A3D-5077-4B05-B711-80F0140EC63D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 descr="This is the logo for Instagram.">
            <a:extLst>
              <a:ext uri="{FF2B5EF4-FFF2-40B4-BE49-F238E27FC236}">
                <a16:creationId xmlns:a16="http://schemas.microsoft.com/office/drawing/2014/main" id="{5DD224EC-7E20-4501-BA80-40994412BE24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08" name="Oval 190">
              <a:extLst>
                <a:ext uri="{FF2B5EF4-FFF2-40B4-BE49-F238E27FC236}">
                  <a16:creationId xmlns:a16="http://schemas.microsoft.com/office/drawing/2014/main" id="{204029AB-5923-4584-8976-CCD6B31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8F499CF8-3693-471D-951D-B6C6A6330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92">
              <a:extLst>
                <a:ext uri="{FF2B5EF4-FFF2-40B4-BE49-F238E27FC236}">
                  <a16:creationId xmlns:a16="http://schemas.microsoft.com/office/drawing/2014/main" id="{DA77DBFF-069C-4FF2-B853-A0185BEC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93">
              <a:extLst>
                <a:ext uri="{FF2B5EF4-FFF2-40B4-BE49-F238E27FC236}">
                  <a16:creationId xmlns:a16="http://schemas.microsoft.com/office/drawing/2014/main" id="{534B43D4-B9BD-42A5-8AE8-2B0151BD6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5D1800-0E2B-464D-AEE8-A92D0FEF4924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D5847C-7179-499F-BB5F-74CB0319911C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consectetur adipiscing elit.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3185D1E-A5AE-4195-8BDD-8DD60C1C48A7}"/>
              </a:ext>
            </a:extLst>
          </p:cNvPr>
          <p:cNvSpPr/>
          <p:nvPr/>
        </p:nvSpPr>
        <p:spPr>
          <a:xfrm>
            <a:off x="9168342" y="5876732"/>
            <a:ext cx="27180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6B11062-7AF0-438A-A8AD-4E6B45D3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80" y="1347404"/>
            <a:ext cx="452437" cy="452437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9CA7A2-4783-4B72-8ADE-57C024768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1" y="4168999"/>
            <a:ext cx="3419021" cy="2214588"/>
            <a:chOff x="304800" y="1577182"/>
            <a:chExt cx="3419021" cy="2214588"/>
          </a:xfrm>
          <a:solidFill>
            <a:schemeClr val="accent1">
              <a:lumMod val="6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34A59CE-D459-4FF8-8E58-32B9FC6EF19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B7E4168-BC35-41FA-85E6-49F412D88E5A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F178F1BC-0A0A-49CB-A6F1-37EC5C21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5697" y="3826866"/>
            <a:ext cx="657225" cy="657225"/>
          </a:xfrm>
          <a:prstGeom prst="ellipse">
            <a:avLst/>
          </a:prstGeom>
          <a:solidFill>
            <a:schemeClr val="accent1">
              <a:lumMod val="6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1F86B84-136C-4E7C-927C-9B1AB836960E}"/>
              </a:ext>
            </a:extLst>
          </p:cNvPr>
          <p:cNvSpPr/>
          <p:nvPr/>
        </p:nvSpPr>
        <p:spPr>
          <a:xfrm>
            <a:off x="8399915" y="4155478"/>
            <a:ext cx="3419021" cy="1791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+mj-lt"/>
              </a:rPr>
              <a:t>Schedule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DC960E8-A14C-48A3-933F-3DEEB89F556E}"/>
              </a:ext>
            </a:extLst>
          </p:cNvPr>
          <p:cNvSpPr/>
          <p:nvPr/>
        </p:nvSpPr>
        <p:spPr>
          <a:xfrm>
            <a:off x="8372227" y="5947460"/>
            <a:ext cx="3408929" cy="46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4 Test Scenario &amp; 9 Test Case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31633C7-9B07-4455-AC91-3D11544301FC}"/>
              </a:ext>
            </a:extLst>
          </p:cNvPr>
          <p:cNvSpPr/>
          <p:nvPr/>
        </p:nvSpPr>
        <p:spPr>
          <a:xfrm>
            <a:off x="4381500" y="3357517"/>
            <a:ext cx="3438581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1 Test Scenario &amp; 6 Test Case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DDA0B59-FD6A-40ED-A631-88DF74DAB064}"/>
              </a:ext>
            </a:extLst>
          </p:cNvPr>
          <p:cNvSpPr/>
          <p:nvPr/>
        </p:nvSpPr>
        <p:spPr>
          <a:xfrm>
            <a:off x="329585" y="5964487"/>
            <a:ext cx="3419021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5 Test Scenario &amp; 10 Test Case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686E7E6-9431-4C13-A32F-AB7A5C4F1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9549" y="3794944"/>
            <a:ext cx="657225" cy="65722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EF828A5-BBB6-4B35-9EBB-D412B9BD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15" y="3938982"/>
            <a:ext cx="479303" cy="41910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43110BF-4FB6-468F-A665-CF3F7552D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1" y="3910564"/>
            <a:ext cx="419100" cy="4191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FA5D52B-B577-4D92-801E-4F964D4B6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8BDA14F-6E3E-4263-97C2-753F65437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896"/>
            <a:ext cx="12192000" cy="68579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33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4778F9-588B-44C9-A96E-1118B31AF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4904" y="3404104"/>
            <a:ext cx="3419021" cy="2214588"/>
            <a:chOff x="304800" y="1577182"/>
            <a:chExt cx="3419021" cy="2214588"/>
          </a:xfrm>
          <a:solidFill>
            <a:srgbClr val="64A4CA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0BCC4E-7A66-47DB-BF55-D01AA8AE47DA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 err="1">
                  <a:latin typeface="+mj-lt"/>
                </a:rPr>
                <a:t>Doc&amp;File</a:t>
              </a:r>
              <a:endParaRPr lang="en-US" sz="3600" b="1" dirty="0">
                <a:latin typeface="+mj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73B7318-25E6-476C-9259-831909E08E91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5 Test Scenario &amp; 10 Test Case</a:t>
              </a:r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14B88F7C-7BA1-4A42-9C13-2AE7EE43D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63801" y="3003396"/>
            <a:ext cx="657225" cy="657225"/>
          </a:xfrm>
          <a:prstGeom prst="ellipse">
            <a:avLst/>
          </a:prstGeom>
          <a:solidFill>
            <a:srgbClr val="64A4CA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4C5CE-4A06-4E70-AF68-37CA6D521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83" y="3115097"/>
            <a:ext cx="374837" cy="3748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C6C44-50BB-4A30-87B4-156009DAD7B0}"/>
              </a:ext>
            </a:extLst>
          </p:cNvPr>
          <p:cNvSpPr/>
          <p:nvPr/>
        </p:nvSpPr>
        <p:spPr>
          <a:xfrm>
            <a:off x="494904" y="5108340"/>
            <a:ext cx="3419021" cy="487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3 Test Scenario &amp; 3 Test Case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05C4A-BE09-47D2-88B6-494D57B4F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368" y="2409623"/>
            <a:ext cx="3529890" cy="2353260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A8B3D13C-100A-4FF7-8B4A-8B690B6D0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5697" y="2029514"/>
            <a:ext cx="657225" cy="6572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AC01CDF-1EAB-41CD-A626-9E64E1584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186" y="4149648"/>
            <a:ext cx="3426249" cy="49991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4C10CA3-DAE4-4122-8428-E001CF54CE2A}"/>
              </a:ext>
            </a:extLst>
          </p:cNvPr>
          <p:cNvSpPr txBox="1"/>
          <p:nvPr/>
        </p:nvSpPr>
        <p:spPr>
          <a:xfrm>
            <a:off x="4739525" y="3141512"/>
            <a:ext cx="626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Notification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8A8F165-2874-4C6B-9378-DF1AD7C3EE20}"/>
              </a:ext>
            </a:extLst>
          </p:cNvPr>
          <p:cNvSpPr/>
          <p:nvPr/>
        </p:nvSpPr>
        <p:spPr>
          <a:xfrm>
            <a:off x="8235607" y="1171874"/>
            <a:ext cx="3442043" cy="2205536"/>
          </a:xfrm>
          <a:prstGeom prst="rect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Negative &amp; positive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C10E1F6-5069-4133-BC57-9F3EEC326136}"/>
              </a:ext>
            </a:extLst>
          </p:cNvPr>
          <p:cNvSpPr/>
          <p:nvPr/>
        </p:nvSpPr>
        <p:spPr>
          <a:xfrm>
            <a:off x="8235607" y="2946251"/>
            <a:ext cx="3442044" cy="440683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3A180CD8-4ACC-4B1C-A4BF-A5F9F43F8CAA}"/>
              </a:ext>
            </a:extLst>
          </p:cNvPr>
          <p:cNvSpPr/>
          <p:nvPr/>
        </p:nvSpPr>
        <p:spPr>
          <a:xfrm>
            <a:off x="9663064" y="794510"/>
            <a:ext cx="722177" cy="700431"/>
          </a:xfrm>
          <a:prstGeom prst="flowChartConnector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88F7EA96-86E5-4FC6-AC4A-E8B0B6818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78" y="2146495"/>
            <a:ext cx="423262" cy="42326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A4DFF0E-F95B-4C6B-BD3F-2CAE5D6E6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49" y="930580"/>
            <a:ext cx="410068" cy="410068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395B1D6-92AB-4ACA-AE10-4BFBBBDD2310}"/>
              </a:ext>
            </a:extLst>
          </p:cNvPr>
          <p:cNvSpPr txBox="1"/>
          <p:nvPr/>
        </p:nvSpPr>
        <p:spPr>
          <a:xfrm>
            <a:off x="2914506" y="4199416"/>
            <a:ext cx="62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2 Test Scenario &amp; 5 Test Case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6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BP | Trello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1589292"/>
            <a:ext cx="33040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Bug Report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8971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35933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32179" y="1260804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08442" y="2247944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61725" y="440403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6" y="767204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Dashboard, from 24Slides</Template>
  <TotalTime>537</TotalTime>
  <Words>352</Words>
  <Application>Microsoft Office PowerPoint</Application>
  <PresentationFormat>Widescreen</PresentationFormat>
  <Paragraphs>81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Segoe UI Light</vt:lpstr>
      <vt:lpstr>Office Theme</vt:lpstr>
      <vt:lpstr>Slide 1</vt:lpstr>
      <vt:lpstr>Requirement</vt:lpstr>
      <vt:lpstr>Test plan</vt:lpstr>
      <vt:lpstr>Test Scenario &amp; Test Case</vt:lpstr>
      <vt:lpstr>Test Scenario &amp; Test Case</vt:lpstr>
      <vt:lpstr>Slide 1</vt:lpstr>
      <vt:lpstr>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</dc:creator>
  <cp:lastModifiedBy>ken</cp:lastModifiedBy>
  <cp:revision>9</cp:revision>
  <dcterms:created xsi:type="dcterms:W3CDTF">2022-02-15T02:18:24Z</dcterms:created>
  <dcterms:modified xsi:type="dcterms:W3CDTF">2022-02-18T07:26:50Z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